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4" r:id="rId4"/>
    <p:sldId id="285" r:id="rId5"/>
    <p:sldId id="286" r:id="rId6"/>
    <p:sldId id="292" r:id="rId7"/>
    <p:sldId id="287" r:id="rId8"/>
    <p:sldId id="288" r:id="rId9"/>
    <p:sldId id="289" r:id="rId10"/>
    <p:sldId id="291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C4EE"/>
    <a:srgbClr val="EFC529"/>
    <a:srgbClr val="D0C3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74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42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 descr="tram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924560" y="2024886"/>
            <a:ext cx="8138160" cy="88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lavika"/>
              <a:cs typeface="Klavika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815" y="5290929"/>
            <a:ext cx="1828800" cy="848201"/>
          </a:xfrm>
          <a:prstGeom prst="rect">
            <a:avLst/>
          </a:prstGeom>
        </p:spPr>
      </p:pic>
      <p:pic>
        <p:nvPicPr>
          <p:cNvPr id="1032" name="Picture 8" descr="D:\backup Anto\anto\nos vemos en el club\Sin título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632" y="1304925"/>
            <a:ext cx="6351256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backup Anto\anto\logo agencia\logos 2016\gobierno blanc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314323"/>
            <a:ext cx="3919538" cy="77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8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504" y="-92968"/>
            <a:ext cx="9285104" cy="697001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965662" y="1438049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Disponer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la totalidad de su infraestructura para la práctica deportiva y de la educación física a colegios de la zona.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Facilitar el control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y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evaluación del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avance de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obra.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Rendir cuenta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de los fondos entregados en el marco de este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programa y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en las condiciones establecidas.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28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tram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924560" y="2024886"/>
            <a:ext cx="8138160" cy="88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lavika"/>
              <a:cs typeface="Klavika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053" y="4931221"/>
            <a:ext cx="3843093" cy="75837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782" y="1358603"/>
            <a:ext cx="2706633" cy="1255343"/>
          </a:xfrm>
          <a:prstGeom prst="rect">
            <a:avLst/>
          </a:prstGeom>
        </p:spPr>
      </p:pic>
      <p:pic>
        <p:nvPicPr>
          <p:cNvPr id="9" name="Picture 8" descr="D:\backup Anto\anto\nos vemos en el club\Sin título-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355" y="1413635"/>
            <a:ext cx="3593745" cy="1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79" y="-38100"/>
            <a:ext cx="9275579" cy="69628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620169" y="324644"/>
            <a:ext cx="5590381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AREAS QUE </a:t>
            </a:r>
            <a:r>
              <a:rPr lang="es-E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PARTICIPAN</a:t>
            </a:r>
          </a:p>
          <a:p>
            <a:r>
              <a:rPr lang="es-E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DEL PROGRAMA</a:t>
            </a:r>
            <a:endParaRPr lang="es-ES" sz="3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backup Anto\anto\logo agencia\secretar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843" y="4064000"/>
            <a:ext cx="2634339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2157" y="3141026"/>
            <a:ext cx="1876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2158" y="4025900"/>
            <a:ext cx="1777056" cy="65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843" y="3141026"/>
            <a:ext cx="2438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843" y="4863306"/>
            <a:ext cx="200918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D:\backup Anto\anto\logo agencia\CPC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279" y="4863306"/>
            <a:ext cx="102893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logo agenci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5419" y="1760751"/>
            <a:ext cx="2181225" cy="10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69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9" y="0"/>
            <a:ext cx="9135879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67744" y="106759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OBJETIVO</a:t>
            </a:r>
            <a:endParaRPr lang="es-ES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32362" y="1865880"/>
            <a:ext cx="6477000" cy="249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2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" sz="2200" b="1" i="1" dirty="0">
                <a:latin typeface="Times New Roman" pitchFamily="18" charset="0"/>
                <a:cs typeface="Times New Roman" pitchFamily="18" charset="0"/>
              </a:rPr>
              <a:t>Promover acciones mancomunadas de carácter integral para la mejora y el desarrollo de la infraestructura y administración de las instituciones deportivas de la Provincia Córdoba”.</a:t>
            </a:r>
            <a:endParaRPr lang="es-E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75097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029619" y="781844"/>
            <a:ext cx="699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BENEFICIOS DEL </a:t>
            </a:r>
            <a:r>
              <a:rPr lang="es-E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PROGRAMA</a:t>
            </a:r>
            <a:endParaRPr lang="es-ES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84687" y="1665855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>
                <a:latin typeface="Calibri" pitchFamily="34" charset="0"/>
                <a:cs typeface="Calibri" pitchFamily="34" charset="0"/>
              </a:rPr>
              <a:t>Se otorgará un </a:t>
            </a:r>
            <a:r>
              <a:rPr lang="es-AR" sz="2000" b="1" dirty="0" smtClean="0">
                <a:solidFill>
                  <a:srgbClr val="12C4EE"/>
                </a:solidFill>
                <a:latin typeface="Calibri" pitchFamily="34" charset="0"/>
                <a:cs typeface="Calibri" pitchFamily="34" charset="0"/>
              </a:rPr>
              <a:t>subsidio no reintegrable</a:t>
            </a:r>
            <a:r>
              <a:rPr lang="es-AR" sz="2000" dirty="0" smtClean="0">
                <a:solidFill>
                  <a:srgbClr val="12C4E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hasta </a:t>
            </a:r>
            <a:r>
              <a:rPr lang="es-AR" dirty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$70.000,00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en dos entregas iguales de acuerdo al avance de obra.</a:t>
            </a:r>
            <a:endParaRPr lang="es-ES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También un </a:t>
            </a:r>
            <a:r>
              <a:rPr lang="es-AR" sz="2000" b="1" dirty="0">
                <a:solidFill>
                  <a:srgbClr val="12C4EE"/>
                </a:solidFill>
                <a:latin typeface="Calibri" pitchFamily="34" charset="0"/>
                <a:cs typeface="Calibri" pitchFamily="34" charset="0"/>
              </a:rPr>
              <a:t>subsidio reintegrable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hasta</a:t>
            </a: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$130.000,00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tasa de interés 0%, en dos entregas iguales y a devolver en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24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cuotas, con 3 meses de gracia desde su otorgamiento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967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9525"/>
            <a:ext cx="9135879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946612" y="999105"/>
            <a:ext cx="6477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Secretaría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Equidad y Promoción del Empleo: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brindará asistencia en el área contable (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regularización ante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IPJ y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AFIP) 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Agencia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Córdoba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Deportes: Fortalecerá la acción antes mencionada con asistencia técnica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(legal y contable).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Ministerio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Desarrollo Social: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Realizará acciones orientadas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a promover la incorporación de nuevos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socios a las instituciones deportivas.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602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9525"/>
            <a:ext cx="9135879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908512" y="1170555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Bancor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facilitará el acceso a una cuenta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bancaria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sin costo,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por el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período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un año.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>
                <a:latin typeface="Calibri" pitchFamily="34" charset="0"/>
                <a:cs typeface="Calibri" pitchFamily="34" charset="0"/>
              </a:rPr>
              <a:t>El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Ministerio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Finanzas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, mediante el programa de modernización del Estado,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aportará herramientas informáticas (computadoras y capacitación), 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para la actualización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tecnológica,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e instalará un centro de constatación de identidad para gestionar el ciudadano digital nivel 2 (CIDI 2)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707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6350"/>
            <a:ext cx="9135879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62225" y="474417"/>
            <a:ext cx="6156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REQUISITOS PARA </a:t>
            </a:r>
            <a:r>
              <a:rPr lang="es-E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ACCEDER AL PROGRAMA </a:t>
            </a:r>
            <a:endParaRPr lang="es-ES" sz="3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41887" y="1657124"/>
            <a:ext cx="6477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>
                <a:latin typeface="Calibri" pitchFamily="34" charset="0"/>
                <a:cs typeface="Calibri" pitchFamily="34" charset="0"/>
              </a:rPr>
              <a:t>Presentación de nota solicitando la incorporación al programa.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>
                <a:latin typeface="Calibri" pitchFamily="34" charset="0"/>
                <a:cs typeface="Calibri" pitchFamily="34" charset="0"/>
              </a:rPr>
              <a:t>Contar con personería Jurídica otorgada por I.P.J de la provincia de Córdoba.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>
                <a:latin typeface="Calibri" pitchFamily="34" charset="0"/>
                <a:cs typeface="Calibri" pitchFamily="34" charset="0"/>
              </a:rPr>
              <a:t>Estar al día con las obligaciones sociales y estatutarias, o bien haber dado inicio a la regularización de las mismas ante I.P.J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 en el plazo de un año a partir de su iniciación.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49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9525"/>
            <a:ext cx="9135879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41887" y="863374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>
                <a:latin typeface="Calibri" pitchFamily="34" charset="0"/>
                <a:cs typeface="Calibri" pitchFamily="34" charset="0"/>
              </a:rPr>
              <a:t>Participar con dos integrantes de su comisión directiva en los cursos de capacitación integral desarrollados en la provincia por la Agencia Córdoba Deportes.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registrar deudas originadas en el mismo programa.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>
                <a:latin typeface="Calibri" pitchFamily="34" charset="0"/>
                <a:cs typeface="Calibri" pitchFamily="34" charset="0"/>
              </a:rPr>
              <a:t>Presentación del proyecto 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obra.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>
                <a:latin typeface="Calibri" pitchFamily="34" charset="0"/>
                <a:cs typeface="Calibri" pitchFamily="34" charset="0"/>
              </a:rPr>
              <a:t>Presentación de garantía personal como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codeudores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 2 miembros de la comisión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directiva. 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>
                <a:latin typeface="Calibri" pitchFamily="34" charset="0"/>
                <a:cs typeface="Calibri" pitchFamily="34" charset="0"/>
              </a:rPr>
              <a:t>Firma del convenio correspondiente.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053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50"/>
            <a:ext cx="9135879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33624" y="285750"/>
            <a:ext cx="76676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OBLIGACIONES DE </a:t>
            </a:r>
            <a:r>
              <a:rPr lang="es-ES" sz="3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LAS </a:t>
            </a:r>
            <a:r>
              <a:rPr lang="es-ES" sz="3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INSTITUCIONES BENEFICIADAS</a:t>
            </a:r>
            <a:endParaRPr lang="es-ES" sz="3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66924" y="1424523"/>
            <a:ext cx="6477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>
                <a:latin typeface="Calibri" pitchFamily="34" charset="0"/>
                <a:cs typeface="Calibri" pitchFamily="34" charset="0"/>
              </a:rPr>
              <a:t>Diseñar, realizar y ejecutar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actividades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deportivas de carácter recreativo y social. </a:t>
            </a:r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Receptar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y becar hasta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50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personas (niños, jóvenes y adultos) por el término de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6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meses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con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>
                <a:latin typeface="Calibri" pitchFamily="34" charset="0"/>
                <a:cs typeface="Calibri" pitchFamily="34" charset="0"/>
              </a:rPr>
              <a:t>solicitud provista por la Agencia Córdoba 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Deportes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 Informando mensualmente a la ACD las alas de nuevos socios becados mediante el programa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96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ntura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Montura.thmx</Template>
  <TotalTime>477</TotalTime>
  <Words>445</Words>
  <Application>Microsoft Macintosh PowerPoint</Application>
  <PresentationFormat>Presentación en pantalla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Montura</vt:lpstr>
      <vt:lpstr>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PUPIs mitch</dc:creator>
  <cp:lastModifiedBy>usuario</cp:lastModifiedBy>
  <cp:revision>48</cp:revision>
  <dcterms:created xsi:type="dcterms:W3CDTF">2016-01-14T13:25:03Z</dcterms:created>
  <dcterms:modified xsi:type="dcterms:W3CDTF">2017-05-22T16:21:03Z</dcterms:modified>
</cp:coreProperties>
</file>